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jpeg" Type="http://schemas.openxmlformats.org/officeDocument/2006/relationships/image"/><Relationship Id="rId5" Target="../media/image4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Relationship Id="rId3" Target="../media/image1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3.png" Type="http://schemas.openxmlformats.org/officeDocument/2006/relationships/image"/><Relationship Id="rId4" Target="../media/image15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59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2" y="0"/>
                </a:lnTo>
                <a:lnTo>
                  <a:pt x="1827828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980178" y="5308048"/>
            <a:ext cx="2106730" cy="2106730"/>
          </a:xfrm>
          <a:custGeom>
            <a:avLst/>
            <a:gdLst/>
            <a:ahLst/>
            <a:cxnLst/>
            <a:rect r="r" b="b" t="t" l="l"/>
            <a:pathLst>
              <a:path h="2106730" w="2106730">
                <a:moveTo>
                  <a:pt x="0" y="0"/>
                </a:moveTo>
                <a:lnTo>
                  <a:pt x="2106730" y="0"/>
                </a:lnTo>
                <a:lnTo>
                  <a:pt x="2106730" y="2106730"/>
                </a:lnTo>
                <a:lnTo>
                  <a:pt x="0" y="21067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710829" y="9083482"/>
            <a:ext cx="1015152" cy="1015152"/>
          </a:xfrm>
          <a:custGeom>
            <a:avLst/>
            <a:gdLst/>
            <a:ahLst/>
            <a:cxnLst/>
            <a:rect r="r" b="b" t="t" l="l"/>
            <a:pathLst>
              <a:path h="1015152" w="1015152">
                <a:moveTo>
                  <a:pt x="0" y="0"/>
                </a:moveTo>
                <a:lnTo>
                  <a:pt x="1015152" y="0"/>
                </a:lnTo>
                <a:lnTo>
                  <a:pt x="1015152" y="1015152"/>
                </a:lnTo>
                <a:lnTo>
                  <a:pt x="0" y="10151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871324" y="9083482"/>
            <a:ext cx="1015152" cy="1015152"/>
          </a:xfrm>
          <a:custGeom>
            <a:avLst/>
            <a:gdLst/>
            <a:ahLst/>
            <a:cxnLst/>
            <a:rect r="r" b="b" t="t" l="l"/>
            <a:pathLst>
              <a:path h="1015152" w="1015152">
                <a:moveTo>
                  <a:pt x="0" y="0"/>
                </a:moveTo>
                <a:lnTo>
                  <a:pt x="1015152" y="0"/>
                </a:lnTo>
                <a:lnTo>
                  <a:pt x="1015152" y="1015152"/>
                </a:lnTo>
                <a:lnTo>
                  <a:pt x="0" y="10151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466805" y="0"/>
            <a:ext cx="1821195" cy="863550"/>
          </a:xfrm>
          <a:custGeom>
            <a:avLst/>
            <a:gdLst/>
            <a:ahLst/>
            <a:cxnLst/>
            <a:rect r="r" b="b" t="t" l="l"/>
            <a:pathLst>
              <a:path h="863550" w="1821195">
                <a:moveTo>
                  <a:pt x="0" y="0"/>
                </a:moveTo>
                <a:lnTo>
                  <a:pt x="1821195" y="0"/>
                </a:lnTo>
                <a:lnTo>
                  <a:pt x="1821195" y="863550"/>
                </a:lnTo>
                <a:lnTo>
                  <a:pt x="0" y="8635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50411"/>
            <a:ext cx="18377619" cy="10337411"/>
          </a:xfrm>
          <a:custGeom>
            <a:avLst/>
            <a:gdLst/>
            <a:ahLst/>
            <a:cxnLst/>
            <a:rect r="r" b="b" t="t" l="l"/>
            <a:pathLst>
              <a:path h="10337411" w="18377619">
                <a:moveTo>
                  <a:pt x="0" y="0"/>
                </a:moveTo>
                <a:lnTo>
                  <a:pt x="18377619" y="0"/>
                </a:lnTo>
                <a:lnTo>
                  <a:pt x="18377619" y="10337411"/>
                </a:lnTo>
                <a:lnTo>
                  <a:pt x="0" y="103374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0596" y="0"/>
            <a:ext cx="18408596" cy="10354836"/>
          </a:xfrm>
          <a:custGeom>
            <a:avLst/>
            <a:gdLst/>
            <a:ahLst/>
            <a:cxnLst/>
            <a:rect r="r" b="b" t="t" l="l"/>
            <a:pathLst>
              <a:path h="10354836" w="18408596">
                <a:moveTo>
                  <a:pt x="0" y="0"/>
                </a:moveTo>
                <a:lnTo>
                  <a:pt x="18408596" y="0"/>
                </a:lnTo>
                <a:lnTo>
                  <a:pt x="18408596" y="10354836"/>
                </a:lnTo>
                <a:lnTo>
                  <a:pt x="0" y="103548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36315" y="10086"/>
            <a:ext cx="15415370" cy="10276914"/>
          </a:xfrm>
          <a:custGeom>
            <a:avLst/>
            <a:gdLst/>
            <a:ahLst/>
            <a:cxnLst/>
            <a:rect r="r" b="b" t="t" l="l"/>
            <a:pathLst>
              <a:path h="10276914" w="15415370">
                <a:moveTo>
                  <a:pt x="0" y="0"/>
                </a:moveTo>
                <a:lnTo>
                  <a:pt x="15415370" y="0"/>
                </a:lnTo>
                <a:lnTo>
                  <a:pt x="15415370" y="10276914"/>
                </a:lnTo>
                <a:lnTo>
                  <a:pt x="0" y="102769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2734"/>
            <a:ext cx="18288000" cy="10292469"/>
          </a:xfrm>
          <a:custGeom>
            <a:avLst/>
            <a:gdLst/>
            <a:ahLst/>
            <a:cxnLst/>
            <a:rect r="r" b="b" t="t" l="l"/>
            <a:pathLst>
              <a:path h="10292469" w="18288000">
                <a:moveTo>
                  <a:pt x="0" y="0"/>
                </a:moveTo>
                <a:lnTo>
                  <a:pt x="18288000" y="0"/>
                </a:lnTo>
                <a:lnTo>
                  <a:pt x="18288000" y="10292468"/>
                </a:lnTo>
                <a:lnTo>
                  <a:pt x="0" y="102924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59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2" y="0"/>
                </a:lnTo>
                <a:lnTo>
                  <a:pt x="1827828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3141" cy="10289734"/>
          </a:xfrm>
          <a:custGeom>
            <a:avLst/>
            <a:gdLst/>
            <a:ahLst/>
            <a:cxnLst/>
            <a:rect r="r" b="b" t="t" l="l"/>
            <a:pathLst>
              <a:path h="10289734" w="18283141">
                <a:moveTo>
                  <a:pt x="0" y="0"/>
                </a:moveTo>
                <a:lnTo>
                  <a:pt x="18283141" y="0"/>
                </a:lnTo>
                <a:lnTo>
                  <a:pt x="18283141" y="10289734"/>
                </a:lnTo>
                <a:lnTo>
                  <a:pt x="0" y="102897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603139" y="9040816"/>
            <a:ext cx="1312323" cy="999669"/>
          </a:xfrm>
          <a:custGeom>
            <a:avLst/>
            <a:gdLst/>
            <a:ahLst/>
            <a:cxnLst/>
            <a:rect r="r" b="b" t="t" l="l"/>
            <a:pathLst>
              <a:path h="999669" w="1312323">
                <a:moveTo>
                  <a:pt x="0" y="0"/>
                </a:moveTo>
                <a:lnTo>
                  <a:pt x="1312322" y="0"/>
                </a:lnTo>
                <a:lnTo>
                  <a:pt x="1312322" y="999669"/>
                </a:lnTo>
                <a:lnTo>
                  <a:pt x="0" y="9996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59" y="-30194"/>
            <a:ext cx="18331933" cy="10317194"/>
          </a:xfrm>
          <a:custGeom>
            <a:avLst/>
            <a:gdLst/>
            <a:ahLst/>
            <a:cxnLst/>
            <a:rect r="r" b="b" t="t" l="l"/>
            <a:pathLst>
              <a:path h="10317194" w="18331933">
                <a:moveTo>
                  <a:pt x="0" y="0"/>
                </a:moveTo>
                <a:lnTo>
                  <a:pt x="18331933" y="0"/>
                </a:lnTo>
                <a:lnTo>
                  <a:pt x="18331933" y="10317194"/>
                </a:lnTo>
                <a:lnTo>
                  <a:pt x="0" y="10317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6603139" y="9040816"/>
            <a:ext cx="1312323" cy="999669"/>
          </a:xfrm>
          <a:custGeom>
            <a:avLst/>
            <a:gdLst/>
            <a:ahLst/>
            <a:cxnLst/>
            <a:rect r="r" b="b" t="t" l="l"/>
            <a:pathLst>
              <a:path h="999669" w="1312323">
                <a:moveTo>
                  <a:pt x="0" y="0"/>
                </a:moveTo>
                <a:lnTo>
                  <a:pt x="1312322" y="0"/>
                </a:lnTo>
                <a:lnTo>
                  <a:pt x="1312322" y="999669"/>
                </a:lnTo>
                <a:lnTo>
                  <a:pt x="0" y="9996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2734"/>
            <a:ext cx="18288000" cy="10292469"/>
          </a:xfrm>
          <a:custGeom>
            <a:avLst/>
            <a:gdLst/>
            <a:ahLst/>
            <a:cxnLst/>
            <a:rect r="r" b="b" t="t" l="l"/>
            <a:pathLst>
              <a:path h="10292469" w="18288000">
                <a:moveTo>
                  <a:pt x="0" y="0"/>
                </a:moveTo>
                <a:lnTo>
                  <a:pt x="18288000" y="0"/>
                </a:lnTo>
                <a:lnTo>
                  <a:pt x="18288000" y="10292468"/>
                </a:lnTo>
                <a:lnTo>
                  <a:pt x="0" y="102924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603139" y="9040816"/>
            <a:ext cx="1312323" cy="999669"/>
          </a:xfrm>
          <a:custGeom>
            <a:avLst/>
            <a:gdLst/>
            <a:ahLst/>
            <a:cxnLst/>
            <a:rect r="r" b="b" t="t" l="l"/>
            <a:pathLst>
              <a:path h="999669" w="1312323">
                <a:moveTo>
                  <a:pt x="0" y="0"/>
                </a:moveTo>
                <a:lnTo>
                  <a:pt x="1312322" y="0"/>
                </a:lnTo>
                <a:lnTo>
                  <a:pt x="1312322" y="999669"/>
                </a:lnTo>
                <a:lnTo>
                  <a:pt x="0" y="9996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325" y="0"/>
            <a:ext cx="18267351" cy="10287000"/>
          </a:xfrm>
          <a:custGeom>
            <a:avLst/>
            <a:gdLst/>
            <a:ahLst/>
            <a:cxnLst/>
            <a:rect r="r" b="b" t="t" l="l"/>
            <a:pathLst>
              <a:path h="10287000" w="18267351">
                <a:moveTo>
                  <a:pt x="0" y="0"/>
                </a:moveTo>
                <a:lnTo>
                  <a:pt x="18267350" y="0"/>
                </a:lnTo>
                <a:lnTo>
                  <a:pt x="182673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603139" y="9040816"/>
            <a:ext cx="1312323" cy="999669"/>
          </a:xfrm>
          <a:custGeom>
            <a:avLst/>
            <a:gdLst/>
            <a:ahLst/>
            <a:cxnLst/>
            <a:rect r="r" b="b" t="t" l="l"/>
            <a:pathLst>
              <a:path h="999669" w="1312323">
                <a:moveTo>
                  <a:pt x="0" y="0"/>
                </a:moveTo>
                <a:lnTo>
                  <a:pt x="1312322" y="0"/>
                </a:lnTo>
                <a:lnTo>
                  <a:pt x="1312322" y="999669"/>
                </a:lnTo>
                <a:lnTo>
                  <a:pt x="0" y="9996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791" y="0"/>
            <a:ext cx="18256419" cy="10287000"/>
          </a:xfrm>
          <a:custGeom>
            <a:avLst/>
            <a:gdLst/>
            <a:ahLst/>
            <a:cxnLst/>
            <a:rect r="r" b="b" t="t" l="l"/>
            <a:pathLst>
              <a:path h="10287000" w="18256419">
                <a:moveTo>
                  <a:pt x="0" y="0"/>
                </a:moveTo>
                <a:lnTo>
                  <a:pt x="18256418" y="0"/>
                </a:lnTo>
                <a:lnTo>
                  <a:pt x="1825641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603139" y="9040816"/>
            <a:ext cx="1312323" cy="999669"/>
          </a:xfrm>
          <a:custGeom>
            <a:avLst/>
            <a:gdLst/>
            <a:ahLst/>
            <a:cxnLst/>
            <a:rect r="r" b="b" t="t" l="l"/>
            <a:pathLst>
              <a:path h="999669" w="1312323">
                <a:moveTo>
                  <a:pt x="0" y="0"/>
                </a:moveTo>
                <a:lnTo>
                  <a:pt x="1312322" y="0"/>
                </a:lnTo>
                <a:lnTo>
                  <a:pt x="1312322" y="999669"/>
                </a:lnTo>
                <a:lnTo>
                  <a:pt x="0" y="9996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5600" y="12318"/>
            <a:ext cx="18291702" cy="10289083"/>
          </a:xfrm>
          <a:custGeom>
            <a:avLst/>
            <a:gdLst/>
            <a:ahLst/>
            <a:cxnLst/>
            <a:rect r="r" b="b" t="t" l="l"/>
            <a:pathLst>
              <a:path h="10289083" w="18291702">
                <a:moveTo>
                  <a:pt x="0" y="0"/>
                </a:moveTo>
                <a:lnTo>
                  <a:pt x="18291702" y="0"/>
                </a:lnTo>
                <a:lnTo>
                  <a:pt x="18291702" y="10289082"/>
                </a:lnTo>
                <a:lnTo>
                  <a:pt x="0" y="102890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466805" y="12318"/>
            <a:ext cx="1821195" cy="863550"/>
          </a:xfrm>
          <a:custGeom>
            <a:avLst/>
            <a:gdLst/>
            <a:ahLst/>
            <a:cxnLst/>
            <a:rect r="r" b="b" t="t" l="l"/>
            <a:pathLst>
              <a:path h="863550" w="1821195">
                <a:moveTo>
                  <a:pt x="0" y="0"/>
                </a:moveTo>
                <a:lnTo>
                  <a:pt x="1821195" y="0"/>
                </a:lnTo>
                <a:lnTo>
                  <a:pt x="1821195" y="863550"/>
                </a:lnTo>
                <a:lnTo>
                  <a:pt x="0" y="8635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733188" y="0"/>
            <a:ext cx="1821195" cy="863550"/>
          </a:xfrm>
          <a:custGeom>
            <a:avLst/>
            <a:gdLst/>
            <a:ahLst/>
            <a:cxnLst/>
            <a:rect r="r" b="b" t="t" l="l"/>
            <a:pathLst>
              <a:path h="863550" w="1821195">
                <a:moveTo>
                  <a:pt x="0" y="0"/>
                </a:moveTo>
                <a:lnTo>
                  <a:pt x="1821195" y="0"/>
                </a:lnTo>
                <a:lnTo>
                  <a:pt x="1821195" y="863550"/>
                </a:lnTo>
                <a:lnTo>
                  <a:pt x="0" y="8635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554383" y="108451"/>
            <a:ext cx="652622" cy="755099"/>
          </a:xfrm>
          <a:custGeom>
            <a:avLst/>
            <a:gdLst/>
            <a:ahLst/>
            <a:cxnLst/>
            <a:rect r="r" b="b" t="t" l="l"/>
            <a:pathLst>
              <a:path h="755099" w="652622">
                <a:moveTo>
                  <a:pt x="0" y="0"/>
                </a:moveTo>
                <a:lnTo>
                  <a:pt x="652622" y="0"/>
                </a:lnTo>
                <a:lnTo>
                  <a:pt x="652622" y="755099"/>
                </a:lnTo>
                <a:lnTo>
                  <a:pt x="0" y="7550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DAHUxoLSyhg</dc:identifier>
  <dcterms:modified xsi:type="dcterms:W3CDTF">2011-08-01T06:04:30Z</dcterms:modified>
  <cp:revision>1</cp:revision>
  <dc:title>Айра, нам нужен слайд- страница 7. новы стиль. Используй оригинальные фото, не меняй их, просто вставь, и добавь к ним надпись. Лица людей на фото должны быть максимально похожими на оригинал и реалистичны</dc:title>
</cp:coreProperties>
</file>